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200"/>
    <a:srgbClr val="FFFF00"/>
    <a:srgbClr val="FFF875"/>
    <a:srgbClr val="FFF200"/>
    <a:srgbClr val="7DD876"/>
    <a:srgbClr val="43C739"/>
    <a:srgbClr val="3BABFF"/>
    <a:srgbClr val="EF4F4F"/>
    <a:srgbClr val="75C4FF"/>
    <a:srgbClr val="008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259" autoAdjust="0"/>
  </p:normalViewPr>
  <p:slideViewPr>
    <p:cSldViewPr snapToGrid="0">
      <p:cViewPr>
        <p:scale>
          <a:sx n="75" d="100"/>
          <a:sy n="75" d="100"/>
        </p:scale>
        <p:origin x="1896" y="9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1025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123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4893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4342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8969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3015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393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1664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494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826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1099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C4485-3D6D-4933-A729-2E350EA08258}" type="datetimeFigureOut">
              <a:rPr lang="ru-RU" smtClean="0"/>
              <a:t>18.01.2023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D0039-5EAA-4AD5-8CA0-B1B7C1166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4066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1000" contrast="38000"/>
                    </a14:imgEffect>
                  </a14:imgLayer>
                </a14:imgProps>
              </a:ext>
            </a:extLst>
          </a:blip>
          <a:srcRect l="25428" t="10354" r="29603" b="1181"/>
          <a:stretch/>
        </p:blipFill>
        <p:spPr>
          <a:xfrm>
            <a:off x="-101600" y="1"/>
            <a:ext cx="6197600" cy="685799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  <a14:imgEffect>
                      <a14:brightnessContrast bright="-1000" contrast="38000"/>
                    </a14:imgEffect>
                  </a14:imgLayer>
                </a14:imgProps>
              </a:ext>
            </a:extLst>
          </a:blip>
          <a:srcRect l="8053" t="9603" r="47923" b="3269"/>
          <a:stretch/>
        </p:blipFill>
        <p:spPr>
          <a:xfrm>
            <a:off x="6031606" y="0"/>
            <a:ext cx="6160394" cy="685799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Quadro</a:t>
            </a:r>
            <a:r>
              <a:rPr lang="en-US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Circle</a:t>
            </a:r>
            <a:endParaRPr lang="ru-RU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  <a:latin typeface="+mj-lt"/>
              </a:rPr>
              <a:t>Игра на </a:t>
            </a:r>
            <a:r>
              <a:rPr lang="en-US" dirty="0" err="1" smtClean="0">
                <a:solidFill>
                  <a:schemeClr val="bg1"/>
                </a:solidFill>
                <a:latin typeface="+mj-lt"/>
              </a:rPr>
              <a:t>pygame</a:t>
            </a:r>
            <a:endParaRPr lang="ru-RU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Прямоугольник 3"/>
          <p:cNvSpPr/>
          <p:nvPr/>
        </p:nvSpPr>
        <p:spPr>
          <a:xfrm rot="19204089">
            <a:off x="-839269" y="-746140"/>
            <a:ext cx="2196698" cy="1317064"/>
          </a:xfrm>
          <a:prstGeom prst="rect">
            <a:avLst/>
          </a:prstGeom>
          <a:solidFill>
            <a:srgbClr val="CDAD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 rot="19204089">
            <a:off x="-2406260" y="274446"/>
            <a:ext cx="6700978" cy="1423723"/>
          </a:xfrm>
          <a:prstGeom prst="rect">
            <a:avLst/>
          </a:prstGeom>
          <a:solidFill>
            <a:srgbClr val="B07B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71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Рисунок 3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1000" contrast="38000"/>
                    </a14:imgEffect>
                  </a14:imgLayer>
                </a14:imgProps>
              </a:ext>
            </a:extLst>
          </a:blip>
          <a:srcRect l="25428" t="10354" r="29603" b="1181"/>
          <a:stretch/>
        </p:blipFill>
        <p:spPr>
          <a:xfrm>
            <a:off x="-101600" y="1"/>
            <a:ext cx="6197600" cy="6857999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  <a14:imgEffect>
                      <a14:brightnessContrast bright="-1000" contrast="38000"/>
                    </a14:imgEffect>
                  </a14:imgLayer>
                </a14:imgProps>
              </a:ext>
            </a:extLst>
          </a:blip>
          <a:srcRect l="8053" t="9603" r="47923" b="3269"/>
          <a:stretch/>
        </p:blipFill>
        <p:spPr>
          <a:xfrm>
            <a:off x="6031606" y="0"/>
            <a:ext cx="6160394" cy="685799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70200" y="365125"/>
            <a:ext cx="8483600" cy="1325563"/>
          </a:xfrm>
        </p:spPr>
        <p:txBody>
          <a:bodyPr/>
          <a:lstStyle/>
          <a:p>
            <a:r>
              <a:rPr lang="ru-RU" b="1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Суть</a:t>
            </a:r>
            <a:r>
              <a:rPr lang="ru-RU" b="1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 игры:</a:t>
            </a:r>
            <a:endParaRPr lang="ru-RU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 rot="19204089">
            <a:off x="-839269" y="-746141"/>
            <a:ext cx="2196698" cy="1317064"/>
          </a:xfrm>
          <a:prstGeom prst="rect">
            <a:avLst/>
          </a:prstGeom>
          <a:solidFill>
            <a:srgbClr val="F37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 rot="19204089">
            <a:off x="-2406260" y="274445"/>
            <a:ext cx="6700978" cy="1423723"/>
          </a:xfrm>
          <a:prstGeom prst="rect">
            <a:avLst/>
          </a:prstGeom>
          <a:solidFill>
            <a:srgbClr val="EF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6"/>
          <a:srcRect l="38175" t="28351" r="36984" b="26409"/>
          <a:stretch/>
        </p:blipFill>
        <p:spPr>
          <a:xfrm>
            <a:off x="6840540" y="1122363"/>
            <a:ext cx="4542971" cy="4653869"/>
          </a:xfrm>
          <a:prstGeom prst="rect">
            <a:avLst/>
          </a:prstGeom>
          <a:effectLst>
            <a:softEdge rad="31750"/>
          </a:effectLst>
        </p:spPr>
      </p:pic>
      <p:cxnSp>
        <p:nvCxnSpPr>
          <p:cNvPr id="10" name="Прямая со стрелкой 9"/>
          <p:cNvCxnSpPr/>
          <p:nvPr/>
        </p:nvCxnSpPr>
        <p:spPr>
          <a:xfrm>
            <a:off x="9010650" y="2055813"/>
            <a:ext cx="9525" cy="1011237"/>
          </a:xfrm>
          <a:prstGeom prst="straightConnector1">
            <a:avLst/>
          </a:prstGeom>
          <a:ln w="57150">
            <a:solidFill>
              <a:srgbClr val="00A2E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8477250" y="3352800"/>
            <a:ext cx="247650" cy="0"/>
          </a:xfrm>
          <a:prstGeom prst="straightConnector1">
            <a:avLst/>
          </a:prstGeom>
          <a:ln w="57150">
            <a:solidFill>
              <a:srgbClr val="ED1C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 flipH="1">
            <a:off x="9277350" y="3352800"/>
            <a:ext cx="1009650" cy="0"/>
          </a:xfrm>
          <a:prstGeom prst="straightConnector1">
            <a:avLst/>
          </a:prstGeom>
          <a:ln w="57150">
            <a:solidFill>
              <a:srgbClr val="FFF2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/>
          <p:nvPr/>
        </p:nvCxnSpPr>
        <p:spPr>
          <a:xfrm flipV="1">
            <a:off x="9001125" y="3609975"/>
            <a:ext cx="0" cy="1038225"/>
          </a:xfrm>
          <a:prstGeom prst="straightConnector1">
            <a:avLst/>
          </a:prstGeom>
          <a:ln w="57150">
            <a:solidFill>
              <a:srgbClr val="3EEA1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Скругленный прямоугольник 16"/>
          <p:cNvSpPr/>
          <p:nvPr/>
        </p:nvSpPr>
        <p:spPr>
          <a:xfrm>
            <a:off x="2257425" y="2777892"/>
            <a:ext cx="717783" cy="717783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19" name="Скругленный прямоугольник 18"/>
          <p:cNvSpPr/>
          <p:nvPr/>
        </p:nvSpPr>
        <p:spPr>
          <a:xfrm>
            <a:off x="3057292" y="2777892"/>
            <a:ext cx="717783" cy="717783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Скругленный прямоугольник 19"/>
          <p:cNvSpPr/>
          <p:nvPr/>
        </p:nvSpPr>
        <p:spPr>
          <a:xfrm>
            <a:off x="3857159" y="2777892"/>
            <a:ext cx="717783" cy="717783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3057291" y="1987317"/>
            <a:ext cx="717783" cy="717783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159633" y="2084598"/>
            <a:ext cx="521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W</a:t>
            </a:r>
            <a:endParaRPr lang="ru-RU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154365" y="2879914"/>
            <a:ext cx="521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S</a:t>
            </a:r>
            <a:endParaRPr lang="ru-RU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355679" y="2875173"/>
            <a:ext cx="521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A</a:t>
            </a:r>
            <a:endParaRPr lang="ru-RU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955413" y="2875173"/>
            <a:ext cx="521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D</a:t>
            </a:r>
            <a:endParaRPr lang="ru-RU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6" name="Скругленный прямоугольник 25"/>
          <p:cNvSpPr/>
          <p:nvPr/>
        </p:nvSpPr>
        <p:spPr>
          <a:xfrm>
            <a:off x="2257425" y="4654317"/>
            <a:ext cx="717783" cy="717783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7" name="Скругленный прямоугольник 26"/>
          <p:cNvSpPr/>
          <p:nvPr/>
        </p:nvSpPr>
        <p:spPr>
          <a:xfrm>
            <a:off x="3057292" y="4654317"/>
            <a:ext cx="717783" cy="717783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8" name="Скругленный прямоугольник 27"/>
          <p:cNvSpPr/>
          <p:nvPr/>
        </p:nvSpPr>
        <p:spPr>
          <a:xfrm>
            <a:off x="3857159" y="4654317"/>
            <a:ext cx="717783" cy="717783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9" name="Скругленный прямоугольник 28"/>
          <p:cNvSpPr/>
          <p:nvPr/>
        </p:nvSpPr>
        <p:spPr>
          <a:xfrm>
            <a:off x="3057291" y="3863742"/>
            <a:ext cx="717783" cy="717783"/>
          </a:xfrm>
          <a:prstGeom prst="round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 rot="16200000">
            <a:off x="3159633" y="3961023"/>
            <a:ext cx="521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&gt;</a:t>
            </a:r>
            <a:endParaRPr lang="ru-RU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 rot="5400000">
            <a:off x="3154365" y="4756339"/>
            <a:ext cx="521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&gt;</a:t>
            </a:r>
            <a:endParaRPr lang="ru-RU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355679" y="4751598"/>
            <a:ext cx="521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&lt;</a:t>
            </a:r>
            <a:endParaRPr lang="ru-RU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955413" y="4751598"/>
            <a:ext cx="521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&gt;</a:t>
            </a:r>
            <a:endParaRPr lang="ru-RU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552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1000" contrast="38000"/>
                    </a14:imgEffect>
                  </a14:imgLayer>
                </a14:imgProps>
              </a:ext>
            </a:extLst>
          </a:blip>
          <a:srcRect l="25428" t="10354" r="29603" b="1181"/>
          <a:stretch/>
        </p:blipFill>
        <p:spPr>
          <a:xfrm>
            <a:off x="-101600" y="1"/>
            <a:ext cx="6197600" cy="685799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  <a14:imgEffect>
                      <a14:brightnessContrast bright="-1000" contrast="38000"/>
                    </a14:imgEffect>
                  </a14:imgLayer>
                </a14:imgProps>
              </a:ext>
            </a:extLst>
          </a:blip>
          <a:srcRect l="8053" t="9603" r="47923" b="3269"/>
          <a:stretch/>
        </p:blipFill>
        <p:spPr>
          <a:xfrm>
            <a:off x="6031606" y="0"/>
            <a:ext cx="6160394" cy="685799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 rot="19204089">
            <a:off x="-839269" y="-746141"/>
            <a:ext cx="2196698" cy="1317064"/>
          </a:xfrm>
          <a:prstGeom prst="rect">
            <a:avLst/>
          </a:prstGeom>
          <a:solidFill>
            <a:srgbClr val="75C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 rot="19204089">
            <a:off x="-2406260" y="274445"/>
            <a:ext cx="6700978" cy="1423723"/>
          </a:xfrm>
          <a:prstGeom prst="rect">
            <a:avLst/>
          </a:prstGeom>
          <a:solidFill>
            <a:srgbClr val="3BA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90850" y="365125"/>
            <a:ext cx="8362950" cy="1325563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Чем вдохновлялся?</a:t>
            </a:r>
            <a:endParaRPr lang="ru-RU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2050" name="Picture 2" descr="File:Osu! Logo 2016.svg - Wikimedia Commons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856" y="2055813"/>
            <a:ext cx="3425825" cy="342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7"/>
          <a:srcRect l="27083" r="35000"/>
          <a:stretch/>
        </p:blipFill>
        <p:spPr>
          <a:xfrm>
            <a:off x="7059977" y="1690688"/>
            <a:ext cx="3141949" cy="4661133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931810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1000" contrast="38000"/>
                    </a14:imgEffect>
                  </a14:imgLayer>
                </a14:imgProps>
              </a:ext>
            </a:extLst>
          </a:blip>
          <a:srcRect l="25428" t="10354" r="29603" b="1181"/>
          <a:stretch/>
        </p:blipFill>
        <p:spPr>
          <a:xfrm>
            <a:off x="-101600" y="1"/>
            <a:ext cx="6197600" cy="6857999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  <a14:imgEffect>
                      <a14:brightnessContrast bright="-1000" contrast="38000"/>
                    </a14:imgEffect>
                  </a14:imgLayer>
                </a14:imgProps>
              </a:ext>
            </a:extLst>
          </a:blip>
          <a:srcRect l="8053" t="9603" r="47923" b="3269"/>
          <a:stretch/>
        </p:blipFill>
        <p:spPr>
          <a:xfrm>
            <a:off x="6031606" y="0"/>
            <a:ext cx="6160394" cy="685799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49600" y="365125"/>
            <a:ext cx="8204200" cy="1325563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Файловая структура:</a:t>
            </a:r>
            <a:endParaRPr lang="ru-RU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 rot="19204089">
            <a:off x="-839269" y="-746141"/>
            <a:ext cx="2196698" cy="1317064"/>
          </a:xfrm>
          <a:prstGeom prst="rect">
            <a:avLst/>
          </a:prstGeom>
          <a:solidFill>
            <a:srgbClr val="7DD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 rot="19204089">
            <a:off x="-2406260" y="274445"/>
            <a:ext cx="6700978" cy="1423723"/>
          </a:xfrm>
          <a:prstGeom prst="rect">
            <a:avLst/>
          </a:prstGeom>
          <a:solidFill>
            <a:srgbClr val="43C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6"/>
          <a:srcRect l="31458" t="37736" r="62500" b="52190"/>
          <a:stretch/>
        </p:blipFill>
        <p:spPr>
          <a:xfrm>
            <a:off x="1079500" y="2055813"/>
            <a:ext cx="3347122" cy="313937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7"/>
          <a:srcRect l="37291" t="42593" r="57917" b="48889"/>
          <a:stretch/>
        </p:blipFill>
        <p:spPr>
          <a:xfrm>
            <a:off x="4426622" y="2055813"/>
            <a:ext cx="3206278" cy="313937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8"/>
          <a:srcRect l="37361" t="42963" r="56806" b="47531"/>
          <a:stretch/>
        </p:blipFill>
        <p:spPr>
          <a:xfrm>
            <a:off x="7555255" y="2055813"/>
            <a:ext cx="3424767" cy="313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0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10000" contrast="38000"/>
                    </a14:imgEffect>
                  </a14:imgLayer>
                </a14:imgProps>
              </a:ext>
            </a:extLst>
          </a:blip>
          <a:srcRect l="25428" t="10354" r="29603" b="1181"/>
          <a:stretch/>
        </p:blipFill>
        <p:spPr>
          <a:xfrm>
            <a:off x="-101600" y="1"/>
            <a:ext cx="6197600" cy="685799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  <a14:imgEffect>
                      <a14:brightnessContrast bright="-10000" contrast="38000"/>
                    </a14:imgEffect>
                  </a14:imgLayer>
                </a14:imgProps>
              </a:ext>
            </a:extLst>
          </a:blip>
          <a:srcRect l="8053" t="9603" r="47923" b="3269"/>
          <a:stretch/>
        </p:blipFill>
        <p:spPr>
          <a:xfrm>
            <a:off x="6031606" y="0"/>
            <a:ext cx="6160394" cy="685799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 rot="19204089">
            <a:off x="-788469" y="-658532"/>
            <a:ext cx="2196698" cy="1317064"/>
          </a:xfrm>
          <a:prstGeom prst="rect">
            <a:avLst/>
          </a:prstGeom>
          <a:solidFill>
            <a:srgbClr val="FFF8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 rot="19204089">
            <a:off x="-2406260" y="274445"/>
            <a:ext cx="6700978" cy="1423723"/>
          </a:xfrm>
          <a:prstGeom prst="rect">
            <a:avLst/>
          </a:prstGeom>
          <a:solidFill>
            <a:srgbClr val="E7E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06700" y="365125"/>
            <a:ext cx="8547100" cy="1325563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Библиотеки:</a:t>
            </a:r>
            <a:endParaRPr lang="ru-RU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6"/>
          <a:srcRect l="3125" t="9711" r="72153" b="64856"/>
          <a:stretch/>
        </p:blipFill>
        <p:spPr>
          <a:xfrm>
            <a:off x="2063750" y="1690688"/>
            <a:ext cx="8064500" cy="466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2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10000" contrast="38000"/>
                    </a14:imgEffect>
                  </a14:imgLayer>
                </a14:imgProps>
              </a:ext>
            </a:extLst>
          </a:blip>
          <a:srcRect l="25428" t="10354" r="29603" b="1181"/>
          <a:stretch/>
        </p:blipFill>
        <p:spPr>
          <a:xfrm>
            <a:off x="-101600" y="1"/>
            <a:ext cx="6197600" cy="6857999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  <a14:imgEffect>
                      <a14:brightnessContrast bright="-10000" contrast="38000"/>
                    </a14:imgEffect>
                  </a14:imgLayer>
                </a14:imgProps>
              </a:ext>
            </a:extLst>
          </a:blip>
          <a:srcRect l="8053" t="9603" r="47923" b="3269"/>
          <a:stretch/>
        </p:blipFill>
        <p:spPr>
          <a:xfrm>
            <a:off x="6031606" y="0"/>
            <a:ext cx="6160394" cy="685799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23370" y="323525"/>
            <a:ext cx="10515600" cy="1325563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Классы:</a:t>
            </a:r>
            <a:endParaRPr lang="ru-RU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 rot="19204089">
            <a:off x="-839269" y="-746140"/>
            <a:ext cx="2196698" cy="1317064"/>
          </a:xfrm>
          <a:prstGeom prst="rect">
            <a:avLst/>
          </a:prstGeom>
          <a:solidFill>
            <a:srgbClr val="CDAD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 rot="19204089">
            <a:off x="-2406260" y="274446"/>
            <a:ext cx="6700978" cy="1423723"/>
          </a:xfrm>
          <a:prstGeom prst="rect">
            <a:avLst/>
          </a:prstGeom>
          <a:solidFill>
            <a:srgbClr val="B07B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6"/>
          <a:srcRect l="4972" t="9795" r="67146" b="68292"/>
          <a:stretch/>
        </p:blipFill>
        <p:spPr>
          <a:xfrm>
            <a:off x="1439794" y="1649088"/>
            <a:ext cx="9312412" cy="411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2992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26</Words>
  <Application>Microsoft Office PowerPoint</Application>
  <PresentationFormat>Широкоэкранный</PresentationFormat>
  <Paragraphs>15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Arial</vt:lpstr>
      <vt:lpstr>Arial Black</vt:lpstr>
      <vt:lpstr>Bahnschrift</vt:lpstr>
      <vt:lpstr>Bahnschrift SemiBold</vt:lpstr>
      <vt:lpstr>Calibri</vt:lpstr>
      <vt:lpstr>Calibri Light</vt:lpstr>
      <vt:lpstr>Тема Office</vt:lpstr>
      <vt:lpstr>Quadro Circle</vt:lpstr>
      <vt:lpstr>Суть игры:</vt:lpstr>
      <vt:lpstr>Чем вдохновлялся?</vt:lpstr>
      <vt:lpstr>Файловая структура:</vt:lpstr>
      <vt:lpstr>Библиотеки:</vt:lpstr>
      <vt:lpstr>Классы: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Quadro Circle</dc:title>
  <dc:creator>Vlad</dc:creator>
  <cp:lastModifiedBy>Vlad</cp:lastModifiedBy>
  <cp:revision>10</cp:revision>
  <dcterms:created xsi:type="dcterms:W3CDTF">2023-01-18T03:57:47Z</dcterms:created>
  <dcterms:modified xsi:type="dcterms:W3CDTF">2023-01-18T13:07:17Z</dcterms:modified>
</cp:coreProperties>
</file>